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FB4E-A1BC-4DD9-AD31-D54A0FCF289C}" type="datetimeFigureOut">
              <a:rPr lang="es-MX" smtClean="0"/>
              <a:t>18/09/2015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94A5-D8CE-49C0-85F2-E59B19EE09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811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FB4E-A1BC-4DD9-AD31-D54A0FCF289C}" type="datetimeFigureOut">
              <a:rPr lang="es-MX" smtClean="0"/>
              <a:t>18/09/2015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94A5-D8CE-49C0-85F2-E59B19EE09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742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FB4E-A1BC-4DD9-AD31-D54A0FCF289C}" type="datetimeFigureOut">
              <a:rPr lang="es-MX" smtClean="0"/>
              <a:t>18/09/2015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94A5-D8CE-49C0-85F2-E59B19EE09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17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FB4E-A1BC-4DD9-AD31-D54A0FCF289C}" type="datetimeFigureOut">
              <a:rPr lang="es-MX" smtClean="0"/>
              <a:t>18/09/2015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94A5-D8CE-49C0-85F2-E59B19EE09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407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FB4E-A1BC-4DD9-AD31-D54A0FCF289C}" type="datetimeFigureOut">
              <a:rPr lang="es-MX" smtClean="0"/>
              <a:t>18/09/2015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94A5-D8CE-49C0-85F2-E59B19EE09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483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FB4E-A1BC-4DD9-AD31-D54A0FCF289C}" type="datetimeFigureOut">
              <a:rPr lang="es-MX" smtClean="0"/>
              <a:t>18/09/2015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94A5-D8CE-49C0-85F2-E59B19EE09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525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FB4E-A1BC-4DD9-AD31-D54A0FCF289C}" type="datetimeFigureOut">
              <a:rPr lang="es-MX" smtClean="0"/>
              <a:t>18/09/2015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94A5-D8CE-49C0-85F2-E59B19EE09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013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FB4E-A1BC-4DD9-AD31-D54A0FCF289C}" type="datetimeFigureOut">
              <a:rPr lang="es-MX" smtClean="0"/>
              <a:t>18/09/2015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94A5-D8CE-49C0-85F2-E59B19EE09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056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FB4E-A1BC-4DD9-AD31-D54A0FCF289C}" type="datetimeFigureOut">
              <a:rPr lang="es-MX" smtClean="0"/>
              <a:t>18/09/2015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94A5-D8CE-49C0-85F2-E59B19EE09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967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FB4E-A1BC-4DD9-AD31-D54A0FCF289C}" type="datetimeFigureOut">
              <a:rPr lang="es-MX" smtClean="0"/>
              <a:t>18/09/2015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94A5-D8CE-49C0-85F2-E59B19EE09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623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FB4E-A1BC-4DD9-AD31-D54A0FCF289C}" type="datetimeFigureOut">
              <a:rPr lang="es-MX" smtClean="0"/>
              <a:t>18/09/2015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94A5-D8CE-49C0-85F2-E59B19EE09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334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7FB4E-A1BC-4DD9-AD31-D54A0FCF289C}" type="datetimeFigureOut">
              <a:rPr lang="es-MX" smtClean="0"/>
              <a:t>18/09/2015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C94A5-D8CE-49C0-85F2-E59B19EE09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566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6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6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1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5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Personalizado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Admin</cp:lastModifiedBy>
  <cp:revision>3</cp:revision>
  <dcterms:created xsi:type="dcterms:W3CDTF">2015-08-25T15:37:39Z</dcterms:created>
  <dcterms:modified xsi:type="dcterms:W3CDTF">2015-09-18T19:19:11Z</dcterms:modified>
</cp:coreProperties>
</file>